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840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34605AD-2B10-4317-823C-AECD6DC43E04}">
  <a:tblStyle styleId="{034605AD-2B10-4317-823C-AECD6DC43E0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chemeClr val="accent1">
              <a:alpha val="20000"/>
            </a:schemeClr>
          </a:solidFill>
        </a:fill>
      </a:tcStyle>
    </a:band1H>
    <a:band2H>
      <a:tcTxStyle/>
    </a:band2H>
    <a:band1V>
      <a:tcTxStyle/>
      <a:tcStyle>
        <a:fill>
          <a:solidFill>
            <a:schemeClr val="accent1">
              <a:alpha val="20000"/>
            </a:schemeClr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/>
      <a:tcStyle>
        <a:tcBdr>
          <a:bottom>
            <a:ln cap="flat" cmpd="sng" w="254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gif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1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:notes"/>
          <p:cNvSpPr txBox="1"/>
          <p:nvPr>
            <p:ph idx="1" type="body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2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9" name="Google Shape;69;p2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0" name="Google Shape;70;p2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1" name="Google Shape;71;p2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2" name="Google Shape;72;p2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" name="Google Shape;73;p2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" name="Google Shape;74;p2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5" name="Google Shape;75;p2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6" name="Google Shape;76;p2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7" name="Google Shape;77;p2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8" name="Google Shape;78;p2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9" name="Google Shape;79;p2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0" name="Google Shape;80;p2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1" name="Google Shape;81;p2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" name="Google Shape;82;p2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3" name="Google Shape;83;p2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4" name="Google Shape;84;p2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34901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85" name="Google Shape;85;p2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86" name="Google Shape;86;p2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7" name="Google Shape;87;p2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8" name="Google Shape;88;p2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9" name="Google Shape;89;p2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0" name="Google Shape;90;p2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91" name="Google Shape;91;p2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92" name="Google Shape;92;p2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3" name="Google Shape;93;p2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4" name="Google Shape;94;p2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5" name="Google Shape;95;p2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96" name="Google Shape;96;p2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97" name="Google Shape;97;p2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8" name="Google Shape;98;p2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99" name="Google Shape;99;p2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0" name="Google Shape;100;p2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1" name="Google Shape;101;p2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02" name="Google Shape;102;p2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03" name="Google Shape;103;p2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4" name="Google Shape;104;p2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5" name="Google Shape;105;p2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6" name="Google Shape;106;p2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07" name="Google Shape;107;p2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08" name="Google Shape;108;p2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09" name="Google Shape;109;p2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0" name="Google Shape;110;p2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1" name="Google Shape;111;p2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2" name="Google Shape;112;p2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13" name="Google Shape;113;p2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34901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14" name="Google Shape;114;p2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5" name="Google Shape;115;p2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6" name="Google Shape;116;p2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7" name="Google Shape;117;p2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18" name="Google Shape;118;p2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34901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119" name="Google Shape;119;p2"/>
          <p:cNvSpPr txBox="1"/>
          <p:nvPr>
            <p:ph type="ctrTitle"/>
          </p:nvPr>
        </p:nvSpPr>
        <p:spPr>
          <a:xfrm>
            <a:off x="1293845" y="1909346"/>
            <a:ext cx="9604310" cy="3383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rial"/>
              <a:buNone/>
              <a:defRPr sz="8000" cap="none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"/>
          <p:cNvSpPr txBox="1"/>
          <p:nvPr>
            <p:ph idx="1" type="subTitle"/>
          </p:nvPr>
        </p:nvSpPr>
        <p:spPr>
          <a:xfrm>
            <a:off x="1293845" y="5432564"/>
            <a:ext cx="960431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rgbClr val="266F8B"/>
                </a:solidFill>
              </a:defRPr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21" name="Google Shape;121;p2"/>
          <p:cNvCxnSpPr/>
          <p:nvPr/>
        </p:nvCxnSpPr>
        <p:spPr>
          <a:xfrm>
            <a:off x="1295400" y="5294175"/>
            <a:ext cx="9601200" cy="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11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8" name="Google Shape;378;p11"/>
          <p:cNvSpPr txBox="1"/>
          <p:nvPr>
            <p:ph idx="1" type="body"/>
          </p:nvPr>
        </p:nvSpPr>
        <p:spPr>
          <a:xfrm rot="5400000">
            <a:off x="4191001" y="-914400"/>
            <a:ext cx="3809999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79" name="Google Shape;379;p11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11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1" name="Google Shape;381;p11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12"/>
          <p:cNvSpPr txBox="1"/>
          <p:nvPr>
            <p:ph type="title"/>
          </p:nvPr>
        </p:nvSpPr>
        <p:spPr>
          <a:xfrm rot="5400000">
            <a:off x="7402286" y="2296885"/>
            <a:ext cx="5301343" cy="16872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4" name="Google Shape;384;p12"/>
          <p:cNvSpPr txBox="1"/>
          <p:nvPr>
            <p:ph idx="1" type="body"/>
          </p:nvPr>
        </p:nvSpPr>
        <p:spPr>
          <a:xfrm rot="5400000">
            <a:off x="2438400" y="-653144"/>
            <a:ext cx="5301343" cy="7587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85" name="Google Shape;385;p12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12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12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3"/>
          <p:cNvSpPr txBox="1"/>
          <p:nvPr>
            <p:ph idx="1" type="body"/>
          </p:nvPr>
        </p:nvSpPr>
        <p:spPr>
          <a:xfrm>
            <a:off x="609600" y="1295400"/>
            <a:ext cx="10972800" cy="4724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25" name="Google Shape;125;p3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gradFill>
          <a:gsLst>
            <a:gs pos="0">
              <a:schemeClr val="accent1"/>
            </a:gs>
            <a:gs pos="97000">
              <a:srgbClr val="297694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4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30" name="Google Shape;130;p4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1" name="Google Shape;131;p4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2" name="Google Shape;132;p4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3" name="Google Shape;133;p4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4" name="Google Shape;134;p4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5" name="Google Shape;135;p4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6" name="Google Shape;136;p4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7" name="Google Shape;137;p4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8" name="Google Shape;138;p4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9" name="Google Shape;139;p4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0" name="Google Shape;140;p4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1" name="Google Shape;141;p4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2" name="Google Shape;142;p4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3" name="Google Shape;143;p4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4" name="Google Shape;144;p4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5" name="Google Shape;145;p4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146" name="Google Shape;146;p4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47" name="Google Shape;147;p4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8" name="Google Shape;148;p4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9" name="Google Shape;149;p4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0" name="Google Shape;150;p4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1" name="Google Shape;151;p4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52" name="Google Shape;152;p4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53" name="Google Shape;153;p4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4" name="Google Shape;154;p4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5" name="Google Shape;155;p4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6" name="Google Shape;156;p4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57" name="Google Shape;157;p4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58" name="Google Shape;158;p4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59" name="Google Shape;159;p4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0" name="Google Shape;160;p4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1" name="Google Shape;161;p4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2" name="Google Shape;162;p4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163" name="Google Shape;163;p4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64" name="Google Shape;164;p4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5" name="Google Shape;165;p4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6" name="Google Shape;166;p4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7" name="Google Shape;167;p4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68" name="Google Shape;168;p4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169" name="Google Shape;169;p4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70" name="Google Shape;170;p4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1" name="Google Shape;171;p4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2" name="Google Shape;172;p4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3" name="Google Shape;173;p4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174" name="Google Shape;174;p4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175" name="Google Shape;175;p4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6" name="Google Shape;176;p4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7" name="Google Shape;177;p4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8" name="Google Shape;178;p4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79" name="Google Shape;179;p4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180" name="Google Shape;180;p4"/>
          <p:cNvSpPr txBox="1"/>
          <p:nvPr>
            <p:ph type="title"/>
          </p:nvPr>
        </p:nvSpPr>
        <p:spPr>
          <a:xfrm>
            <a:off x="1295400" y="2541573"/>
            <a:ext cx="96012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cap="none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4"/>
          <p:cNvSpPr txBox="1"/>
          <p:nvPr>
            <p:ph idx="1" type="body"/>
          </p:nvPr>
        </p:nvSpPr>
        <p:spPr>
          <a:xfrm>
            <a:off x="1295400" y="5431536"/>
            <a:ext cx="9601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182" name="Google Shape;182;p4"/>
          <p:cNvCxnSpPr/>
          <p:nvPr/>
        </p:nvCxnSpPr>
        <p:spPr>
          <a:xfrm>
            <a:off x="1295400" y="5294175"/>
            <a:ext cx="9601200" cy="0"/>
          </a:xfrm>
          <a:prstGeom prst="straightConnector1">
            <a:avLst/>
          </a:prstGeom>
          <a:noFill/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5"/>
          <p:cNvSpPr txBox="1"/>
          <p:nvPr>
            <p:ph idx="1" type="body"/>
          </p:nvPr>
        </p:nvSpPr>
        <p:spPr>
          <a:xfrm>
            <a:off x="1295400" y="1981199"/>
            <a:ext cx="45720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6" name="Google Shape;186;p5"/>
          <p:cNvSpPr txBox="1"/>
          <p:nvPr>
            <p:ph idx="2" type="body"/>
          </p:nvPr>
        </p:nvSpPr>
        <p:spPr>
          <a:xfrm>
            <a:off x="6324600" y="1981199"/>
            <a:ext cx="4572000" cy="38100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6pPr>
            <a:lvl7pPr indent="-3429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7pPr>
            <a:lvl8pPr indent="-3429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7" name="Google Shape;187;p5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5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6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6"/>
          <p:cNvSpPr txBox="1"/>
          <p:nvPr>
            <p:ph idx="1" type="body"/>
          </p:nvPr>
        </p:nvSpPr>
        <p:spPr>
          <a:xfrm>
            <a:off x="1295400" y="1818322"/>
            <a:ext cx="45720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93" name="Google Shape;193;p6"/>
          <p:cNvSpPr txBox="1"/>
          <p:nvPr>
            <p:ph idx="2" type="body"/>
          </p:nvPr>
        </p:nvSpPr>
        <p:spPr>
          <a:xfrm>
            <a:off x="1295400" y="2503713"/>
            <a:ext cx="4572000" cy="3287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4" name="Google Shape;194;p6"/>
          <p:cNvSpPr txBox="1"/>
          <p:nvPr>
            <p:ph idx="3" type="body"/>
          </p:nvPr>
        </p:nvSpPr>
        <p:spPr>
          <a:xfrm>
            <a:off x="6324600" y="1818322"/>
            <a:ext cx="4572000" cy="6413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0" sz="2000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95" name="Google Shape;195;p6"/>
          <p:cNvSpPr txBox="1"/>
          <p:nvPr>
            <p:ph idx="4" type="body"/>
          </p:nvPr>
        </p:nvSpPr>
        <p:spPr>
          <a:xfrm>
            <a:off x="6324600" y="2503713"/>
            <a:ext cx="4572000" cy="32874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302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6pPr>
            <a:lvl7pPr indent="-3302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7pPr>
            <a:lvl8pPr indent="-3302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96" name="Google Shape;196;p6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6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6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7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7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7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7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8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06" name="Google Shape;206;p8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7" name="Google Shape;207;p8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8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9" name="Google Shape;209;p8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0" name="Google Shape;210;p8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1" name="Google Shape;211;p8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2" name="Google Shape;212;p8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3" name="Google Shape;213;p8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8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5" name="Google Shape;215;p8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6" name="Google Shape;216;p8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7" name="Google Shape;217;p8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8" name="Google Shape;218;p8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9" name="Google Shape;219;p8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0" name="Google Shape;220;p8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1" name="Google Shape;221;p8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9803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22" name="Google Shape;222;p8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23" name="Google Shape;223;p8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4" name="Google Shape;224;p8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5" name="Google Shape;225;p8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6" name="Google Shape;226;p8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27" name="Google Shape;227;p8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28" name="Google Shape;228;p8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29" name="Google Shape;229;p8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0" name="Google Shape;230;p8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1" name="Google Shape;231;p8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2" name="Google Shape;232;p8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33" name="Google Shape;233;p8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34" name="Google Shape;234;p8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5" name="Google Shape;235;p8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6" name="Google Shape;236;p8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7" name="Google Shape;237;p8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38" name="Google Shape;238;p8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39" name="Google Shape;239;p8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40" name="Google Shape;240;p8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1" name="Google Shape;241;p8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2" name="Google Shape;242;p8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3" name="Google Shape;243;p8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44" name="Google Shape;244;p8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45" name="Google Shape;245;p8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46" name="Google Shape;246;p8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7" name="Google Shape;247;p8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8" name="Google Shape;248;p8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49" name="Google Shape;249;p8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50" name="Google Shape;250;p8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9803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51" name="Google Shape;251;p8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2" name="Google Shape;252;p8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3" name="Google Shape;253;p8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4" name="Google Shape;254;p8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55" name="Google Shape;255;p8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9803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256" name="Google Shape;256;p8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8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8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bg>
      <p:bgPr>
        <a:gradFill>
          <a:gsLst>
            <a:gs pos="0">
              <a:schemeClr val="accent1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9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261" name="Google Shape;261;p9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2" name="Google Shape;262;p9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3" name="Google Shape;263;p9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4" name="Google Shape;264;p9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5" name="Google Shape;265;p9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6" name="Google Shape;266;p9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" name="Google Shape;267;p9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" name="Google Shape;268;p9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9" name="Google Shape;269;p9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0" name="Google Shape;270;p9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1" name="Google Shape;271;p9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2" name="Google Shape;272;p9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3" name="Google Shape;273;p9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4" name="Google Shape;274;p9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5" name="Google Shape;275;p9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76" name="Google Shape;276;p9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77" name="Google Shape;277;p9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78" name="Google Shape;278;p9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79" name="Google Shape;279;p9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0" name="Google Shape;280;p9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1" name="Google Shape;281;p9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82" name="Google Shape;282;p9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283" name="Google Shape;283;p9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84" name="Google Shape;284;p9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5" name="Google Shape;285;p9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6" name="Google Shape;286;p9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7" name="Google Shape;287;p9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288" name="Google Shape;288;p9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289" name="Google Shape;289;p9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0" name="Google Shape;290;p9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1" name="Google Shape;291;p9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2" name="Google Shape;292;p9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3" name="Google Shape;293;p9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294" name="Google Shape;294;p9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95" name="Google Shape;295;p9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6" name="Google Shape;296;p9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7" name="Google Shape;297;p9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8" name="Google Shape;298;p9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9" name="Google Shape;299;p9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00" name="Google Shape;300;p9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01" name="Google Shape;301;p9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2" name="Google Shape;302;p9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3" name="Google Shape;303;p9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4" name="Google Shape;304;p9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05" name="Google Shape;305;p9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06" name="Google Shape;306;p9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7" name="Google Shape;307;p9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8" name="Google Shape;308;p9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9" name="Google Shape;309;p9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10" name="Google Shape;310;p9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311" name="Google Shape;311;p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69000">
                <a:schemeClr val="lt1"/>
              </a:gs>
              <a:gs pos="100000">
                <a:srgbClr val="F2F2F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9"/>
          <p:cNvSpPr txBox="1"/>
          <p:nvPr>
            <p:ph type="title"/>
          </p:nvPr>
        </p:nvSpPr>
        <p:spPr>
          <a:xfrm>
            <a:off x="7913152" y="571500"/>
            <a:ext cx="3657600" cy="219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9"/>
          <p:cNvSpPr txBox="1"/>
          <p:nvPr>
            <p:ph idx="1" type="body"/>
          </p:nvPr>
        </p:nvSpPr>
        <p:spPr>
          <a:xfrm>
            <a:off x="543197" y="571500"/>
            <a:ext cx="6217920" cy="57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▪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600"/>
              <a:buChar char="▪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400"/>
              <a:buChar char="▪"/>
              <a:defRPr sz="1400"/>
            </a:lvl5pPr>
            <a:lvl6pPr indent="-355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4" name="Google Shape;314;p9"/>
          <p:cNvSpPr txBox="1"/>
          <p:nvPr>
            <p:ph idx="2" type="body"/>
          </p:nvPr>
        </p:nvSpPr>
        <p:spPr>
          <a:xfrm>
            <a:off x="7913152" y="2995012"/>
            <a:ext cx="3657600" cy="22859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cxnSp>
        <p:nvCxnSpPr>
          <p:cNvPr id="315" name="Google Shape;315;p9"/>
          <p:cNvCxnSpPr/>
          <p:nvPr/>
        </p:nvCxnSpPr>
        <p:spPr>
          <a:xfrm>
            <a:off x="7923089" y="2895600"/>
            <a:ext cx="3659311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6" name="Google Shape;316;p9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9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9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bg>
      <p:bgPr>
        <a:gradFill>
          <a:gsLst>
            <a:gs pos="0">
              <a:schemeClr val="accent1"/>
            </a:gs>
            <a:gs pos="100000">
              <a:srgbClr val="29769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0" name="Google Shape;320;p10"/>
          <p:cNvGrpSpPr/>
          <p:nvPr/>
        </p:nvGrpSpPr>
        <p:grpSpPr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321" name="Google Shape;321;p10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2" name="Google Shape;322;p10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3" name="Google Shape;323;p10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4" name="Google Shape;324;p10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5" name="Google Shape;325;p10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6" name="Google Shape;326;p10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7" name="Google Shape;327;p10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8" name="Google Shape;328;p10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29" name="Google Shape;329;p10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0" name="Google Shape;330;p10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1" name="Google Shape;331;p10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2" name="Google Shape;332;p10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3" name="Google Shape;333;p10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4" name="Google Shape;334;p10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5" name="Google Shape;335;p10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336" name="Google Shape;336;p10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266F8B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337" name="Google Shape;337;p10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338" name="Google Shape;338;p10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39" name="Google Shape;339;p10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0" name="Google Shape;340;p10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1" name="Google Shape;341;p10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42" name="Google Shape;342;p10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43" name="Google Shape;343;p10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44" name="Google Shape;344;p10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5" name="Google Shape;345;p10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6" name="Google Shape;346;p10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7" name="Google Shape;347;p10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48" name="Google Shape;348;p10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49" name="Google Shape;349;p10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0" name="Google Shape;350;p10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1" name="Google Shape;351;p10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2" name="Google Shape;352;p10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3" name="Google Shape;353;p10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354" name="Google Shape;354;p10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355" name="Google Shape;355;p10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6" name="Google Shape;356;p10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7" name="Google Shape;357;p10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8" name="Google Shape;358;p10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59" name="Google Shape;359;p10"/>
              <p:cNvCxnSpPr/>
              <p:nvPr/>
            </p:nvCxnSpPr>
            <p:spPr>
              <a:xfrm>
                <a:off x="515064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60" name="Google Shape;360;p10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1" name="Google Shape;361;p10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2" name="Google Shape;362;p10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3" name="Google Shape;363;p10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4" name="Google Shape;364;p10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5" name="Google Shape;365;p10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266F8B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66" name="Google Shape;366;p10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7" name="Google Shape;367;p10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8" name="Google Shape;368;p10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69" name="Google Shape;369;p10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70" name="Google Shape;370;p10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266F8B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371" name="Google Shape;371;p10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69000">
                <a:schemeClr val="lt1"/>
              </a:gs>
              <a:gs pos="100000">
                <a:srgbClr val="F2F2F2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72" name="Google Shape;372;p10"/>
          <p:cNvCxnSpPr/>
          <p:nvPr/>
        </p:nvCxnSpPr>
        <p:spPr>
          <a:xfrm>
            <a:off x="7923089" y="2895600"/>
            <a:ext cx="3659311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73" name="Google Shape;373;p10"/>
          <p:cNvSpPr txBox="1"/>
          <p:nvPr>
            <p:ph type="title"/>
          </p:nvPr>
        </p:nvSpPr>
        <p:spPr>
          <a:xfrm>
            <a:off x="7909560" y="576072"/>
            <a:ext cx="36576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Arial"/>
              <a:buNone/>
              <a:defRPr sz="2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An empty placeholder to add an image. Click on the placeholder and select the image that you wish to add." id="374" name="Google Shape;374;p10"/>
          <p:cNvSpPr/>
          <p:nvPr>
            <p:ph idx="2" type="pic"/>
          </p:nvPr>
        </p:nvSpPr>
        <p:spPr>
          <a:xfrm>
            <a:off x="4412" y="-159"/>
            <a:ext cx="73152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10"/>
          <p:cNvSpPr txBox="1"/>
          <p:nvPr>
            <p:ph idx="1" type="body"/>
          </p:nvPr>
        </p:nvSpPr>
        <p:spPr>
          <a:xfrm>
            <a:off x="7909560" y="2999232"/>
            <a:ext cx="36576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52999">
              <a:schemeClr val="lt1"/>
            </a:gs>
            <a:gs pos="100000">
              <a:srgbClr val="F2F2F2">
                <a:alpha val="64705"/>
              </a:srgbClr>
            </a:gs>
          </a:gsLst>
          <a:lin ang="540000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"/>
          <p:cNvGrpSpPr/>
          <p:nvPr/>
        </p:nvGrpSpPr>
        <p:grpSpPr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11" name="Google Shape;11;p1"/>
            <p:cNvCxnSpPr/>
            <p:nvPr/>
          </p:nvCxnSpPr>
          <p:spPr>
            <a:xfrm>
              <a:off x="61019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182933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304847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426760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548674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6705884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7" name="Google Shape;17;p1"/>
            <p:cNvCxnSpPr/>
            <p:nvPr/>
          </p:nvCxnSpPr>
          <p:spPr>
            <a:xfrm>
              <a:off x="7925022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" name="Google Shape;18;p1"/>
            <p:cNvCxnSpPr/>
            <p:nvPr/>
          </p:nvCxnSpPr>
          <p:spPr>
            <a:xfrm>
              <a:off x="9144160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9" name="Google Shape;19;p1"/>
            <p:cNvCxnSpPr/>
            <p:nvPr/>
          </p:nvCxnSpPr>
          <p:spPr>
            <a:xfrm>
              <a:off x="10363298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" name="Google Shape;20;p1"/>
            <p:cNvCxnSpPr/>
            <p:nvPr/>
          </p:nvCxnSpPr>
          <p:spPr>
            <a:xfrm>
              <a:off x="11582436" y="0"/>
              <a:ext cx="0" cy="685800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" name="Google Shape;21;p1"/>
            <p:cNvCxnSpPr/>
            <p:nvPr/>
          </p:nvCxnSpPr>
          <p:spPr>
            <a:xfrm>
              <a:off x="2819" y="38648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2" name="Google Shape;22;p1"/>
            <p:cNvCxnSpPr/>
            <p:nvPr/>
          </p:nvCxnSpPr>
          <p:spPr>
            <a:xfrm>
              <a:off x="2819" y="1611181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3" name="Google Shape;23;p1"/>
            <p:cNvCxnSpPr/>
            <p:nvPr/>
          </p:nvCxnSpPr>
          <p:spPr>
            <a:xfrm>
              <a:off x="2819" y="2835877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4" name="Google Shape;24;p1"/>
            <p:cNvCxnSpPr/>
            <p:nvPr/>
          </p:nvCxnSpPr>
          <p:spPr>
            <a:xfrm>
              <a:off x="2819" y="4060573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5" name="Google Shape;25;p1"/>
            <p:cNvCxnSpPr/>
            <p:nvPr/>
          </p:nvCxnSpPr>
          <p:spPr>
            <a:xfrm>
              <a:off x="2819" y="5285269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" name="Google Shape;26;p1"/>
            <p:cNvCxnSpPr/>
            <p:nvPr/>
          </p:nvCxnSpPr>
          <p:spPr>
            <a:xfrm>
              <a:off x="2819" y="6509965"/>
              <a:ext cx="12188952" cy="0"/>
            </a:xfrm>
            <a:prstGeom prst="straightConnector1">
              <a:avLst/>
            </a:prstGeom>
            <a:noFill/>
            <a:ln cap="flat" cmpd="sng" w="9525">
              <a:solidFill>
                <a:srgbClr val="D8D8D8">
                  <a:alpha val="24705"/>
                </a:srgb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grpSp>
          <p:nvGrpSpPr>
            <p:cNvPr id="27" name="Google Shape;27;p1"/>
            <p:cNvGrpSpPr/>
            <p:nvPr/>
          </p:nvGrpSpPr>
          <p:grpSpPr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28" name="Google Shape;28;p1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29" name="Google Shape;29;p1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0" name="Google Shape;30;p1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1" name="Google Shape;31;p1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32" name="Google Shape;32;p1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33" name="Google Shape;33;p1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4" name="Google Shape;34;p1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5" name="Google Shape;35;p1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6" name="Google Shape;36;p1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7" name="Google Shape;37;p1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38" name="Google Shape;38;p1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39" name="Google Shape;39;p1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0" name="Google Shape;40;p1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1" name="Google Shape;41;p1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2" name="Google Shape;42;p1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3" name="Google Shape;43;p1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grpSp>
          <p:nvGrpSpPr>
            <p:cNvPr id="44" name="Google Shape;44;p1"/>
            <p:cNvGrpSpPr/>
            <p:nvPr/>
          </p:nvGrpSpPr>
          <p:grpSpPr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45" name="Google Shape;45;p1"/>
              <p:cNvCxnSpPr/>
              <p:nvPr/>
            </p:nvCxnSpPr>
            <p:spPr>
              <a:xfrm>
                <a:off x="225425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6" name="Google Shape;46;p1"/>
              <p:cNvCxnSpPr/>
              <p:nvPr/>
            </p:nvCxnSpPr>
            <p:spPr>
              <a:xfrm>
                <a:off x="1449154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7" name="Google Shape;47;p1"/>
              <p:cNvCxnSpPr/>
              <p:nvPr/>
            </p:nvCxnSpPr>
            <p:spPr>
              <a:xfrm>
                <a:off x="266598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8" name="Google Shape;48;p1"/>
              <p:cNvCxnSpPr/>
              <p:nvPr/>
            </p:nvCxnSpPr>
            <p:spPr>
              <a:xfrm>
                <a:off x="3885119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49" name="Google Shape;49;p1"/>
              <p:cNvCxnSpPr/>
              <p:nvPr/>
            </p:nvCxnSpPr>
            <p:spPr>
              <a:xfrm>
                <a:off x="5106502" y="0"/>
                <a:ext cx="6815931" cy="68580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grpSp>
            <p:nvGrpSpPr>
              <p:cNvPr id="50" name="Google Shape;50;p1"/>
              <p:cNvGrpSpPr/>
              <p:nvPr/>
            </p:nvGrpSpPr>
            <p:grpSpPr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1" name="Google Shape;51;p1"/>
                <p:cNvCxnSpPr/>
                <p:nvPr/>
              </p:nvCxnSpPr>
              <p:spPr>
                <a:xfrm>
                  <a:off x="6327885" y="0"/>
                  <a:ext cx="5864115" cy="5898673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2" name="Google Shape;52;p1"/>
                <p:cNvCxnSpPr/>
                <p:nvPr/>
              </p:nvCxnSpPr>
              <p:spPr>
                <a:xfrm>
                  <a:off x="7549268" y="0"/>
                  <a:ext cx="4642732" cy="4672425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3" name="Google Shape;53;p1"/>
                <p:cNvCxnSpPr/>
                <p:nvPr/>
              </p:nvCxnSpPr>
              <p:spPr>
                <a:xfrm>
                  <a:off x="8772997" y="0"/>
                  <a:ext cx="3419003" cy="345674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4" name="Google Shape;54;p1"/>
                <p:cNvCxnSpPr/>
                <p:nvPr/>
              </p:nvCxnSpPr>
              <p:spPr>
                <a:xfrm>
                  <a:off x="9982200" y="0"/>
                  <a:ext cx="2209800" cy="2226469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  <p:cxnSp>
              <p:nvCxnSpPr>
                <p:cNvPr id="55" name="Google Shape;55;p1"/>
                <p:cNvCxnSpPr/>
                <p:nvPr/>
              </p:nvCxnSpPr>
              <p:spPr>
                <a:xfrm>
                  <a:off x="11199019" y="0"/>
                  <a:ext cx="992981" cy="1002506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D8D8D8">
                      <a:alpha val="24705"/>
                    </a:srgbClr>
                  </a:solidFill>
                  <a:prstDash val="solid"/>
                  <a:miter lim="800000"/>
                  <a:headEnd len="sm" w="sm" type="none"/>
                  <a:tailEnd len="sm" w="sm" type="none"/>
                </a:ln>
              </p:spPr>
            </p:cxnSp>
          </p:grpSp>
          <p:cxnSp>
            <p:nvCxnSpPr>
              <p:cNvPr id="56" name="Google Shape;56;p1"/>
              <p:cNvCxnSpPr/>
              <p:nvPr/>
            </p:nvCxnSpPr>
            <p:spPr>
              <a:xfrm rot="10800000">
                <a:off x="-1" y="1012053"/>
                <a:ext cx="5828811" cy="58459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7" name="Google Shape;57;p1"/>
              <p:cNvCxnSpPr/>
              <p:nvPr/>
            </p:nvCxnSpPr>
            <p:spPr>
              <a:xfrm rot="10800000">
                <a:off x="-1" y="2227340"/>
                <a:ext cx="4614781" cy="4630658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8" name="Google Shape;58;p1"/>
              <p:cNvCxnSpPr/>
              <p:nvPr/>
            </p:nvCxnSpPr>
            <p:spPr>
              <a:xfrm rot="10800000">
                <a:off x="-1" y="3432149"/>
                <a:ext cx="3398419" cy="3425849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59" name="Google Shape;59;p1"/>
              <p:cNvCxnSpPr/>
              <p:nvPr/>
            </p:nvCxnSpPr>
            <p:spPr>
              <a:xfrm rot="10800000">
                <a:off x="-1" y="4651431"/>
                <a:ext cx="2196496" cy="2206567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60" name="Google Shape;60;p1"/>
              <p:cNvCxnSpPr/>
              <p:nvPr/>
            </p:nvCxnSpPr>
            <p:spPr>
              <a:xfrm rot="10800000">
                <a:off x="-1" y="5864453"/>
                <a:ext cx="987003" cy="993545"/>
              </a:xfrm>
              <a:prstGeom prst="straightConnector1">
                <a:avLst/>
              </a:prstGeom>
              <a:noFill/>
              <a:ln cap="flat" cmpd="sng" w="9525">
                <a:solidFill>
                  <a:srgbClr val="D8D8D8">
                    <a:alpha val="24705"/>
                  </a:srgbClr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</p:grpSp>
      <p:sp>
        <p:nvSpPr>
          <p:cNvPr id="61" name="Google Shape;61;p1"/>
          <p:cNvSpPr txBox="1"/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  <a:defRPr b="1" i="0" sz="3200" u="none" cap="none" strike="noStrike">
                <a:solidFill>
                  <a:srgbClr val="266F8B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2" name="Google Shape;62;p1"/>
          <p:cNvSpPr txBox="1"/>
          <p:nvPr>
            <p:ph idx="1" type="body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266F8B"/>
              </a:buClr>
              <a:buSzPts val="2000"/>
              <a:buFont typeface="Arial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6F8B"/>
              </a:buClr>
              <a:buSzPts val="1800"/>
              <a:buFont typeface="Arial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6F8B"/>
              </a:buClr>
              <a:buSzPts val="1600"/>
              <a:buFont typeface="Arial"/>
              <a:buChar char="▪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Char char="▪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266F8B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63" name="Google Shape;63;p1"/>
          <p:cNvCxnSpPr/>
          <p:nvPr/>
        </p:nvCxnSpPr>
        <p:spPr>
          <a:xfrm>
            <a:off x="609600" y="6172200"/>
            <a:ext cx="10972800" cy="0"/>
          </a:xfrm>
          <a:prstGeom prst="straightConnector1">
            <a:avLst/>
          </a:prstGeom>
          <a:noFill/>
          <a:ln cap="flat" cmpd="sng" w="12700">
            <a:solidFill>
              <a:srgbClr val="266F8B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64" name="Google Shape;64;p1"/>
          <p:cNvSpPr txBox="1"/>
          <p:nvPr>
            <p:ph idx="11" type="ftr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"/>
          <p:cNvSpPr txBox="1"/>
          <p:nvPr>
            <p:ph idx="10" type="dt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"/>
          <p:cNvSpPr txBox="1"/>
          <p:nvPr>
            <p:ph idx="12" type="sldNum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youtu.be/aDWXKUFqpDo" TargetMode="External"/><Relationship Id="rId4" Type="http://schemas.openxmlformats.org/officeDocument/2006/relationships/hyperlink" Target="https://youtu.be/PQ-R4jSbwAo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1.gif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adafruit.com/product/1770" TargetMode="External"/><Relationship Id="rId4" Type="http://schemas.openxmlformats.org/officeDocument/2006/relationships/hyperlink" Target="https://www.adafruit.com/product/160" TargetMode="External"/><Relationship Id="rId5" Type="http://schemas.openxmlformats.org/officeDocument/2006/relationships/hyperlink" Target="https://www.adafruit.com/product/1119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3"/>
          <p:cNvSpPr txBox="1"/>
          <p:nvPr>
            <p:ph type="ctrTitle"/>
          </p:nvPr>
        </p:nvSpPr>
        <p:spPr>
          <a:xfrm>
            <a:off x="1293844" y="1909346"/>
            <a:ext cx="9907555" cy="33832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7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en-US" sz="6000"/>
              <a:t>EDES 301</a:t>
            </a:r>
            <a:br>
              <a:rPr lang="en-US" sz="6000"/>
            </a:br>
            <a:br>
              <a:rPr lang="en-US"/>
            </a:br>
            <a:r>
              <a:rPr lang="en-US" sz="6000"/>
              <a:t>PocketTetris</a:t>
            </a:r>
            <a:r>
              <a:rPr lang="en-US" sz="6000"/>
              <a:t> Proposal</a:t>
            </a:r>
            <a:endParaRPr/>
          </a:p>
        </p:txBody>
      </p:sp>
      <p:sp>
        <p:nvSpPr>
          <p:cNvPr id="393" name="Google Shape;393;p13"/>
          <p:cNvSpPr txBox="1"/>
          <p:nvPr>
            <p:ph idx="1" type="subTitle"/>
          </p:nvPr>
        </p:nvSpPr>
        <p:spPr>
          <a:xfrm>
            <a:off x="1293845" y="5432564"/>
            <a:ext cx="9604310" cy="11206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September 30, 2024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-US"/>
              <a:t>Renee Wrysinski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4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Background Information</a:t>
            </a:r>
            <a:endParaRPr/>
          </a:p>
        </p:txBody>
      </p:sp>
      <p:sp>
        <p:nvSpPr>
          <p:cNvPr id="399" name="Google Shape;399;p14"/>
          <p:cNvSpPr txBox="1"/>
          <p:nvPr>
            <p:ph idx="1" type="body"/>
          </p:nvPr>
        </p:nvSpPr>
        <p:spPr>
          <a:xfrm>
            <a:off x="609600" y="1295400"/>
            <a:ext cx="6210600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2000"/>
              <a:buChar char="▪"/>
            </a:pPr>
            <a:r>
              <a:rPr lang="en-US"/>
              <a:t>I really enjoy playing Tetris, and I think it would be fun to recreate it myself using the PocketBeagle!</a:t>
            </a:r>
            <a:endParaRPr/>
          </a:p>
          <a:p>
            <a:pPr indent="-215900" lvl="0" marL="2286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There are many existing projects recreating Tetris on Raspberry Pi &amp; Arduino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One example: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https://youtu.be/aDWXKUFqpDo</a:t>
            </a:r>
            <a:r>
              <a:rPr lang="en-US"/>
              <a:t> </a:t>
            </a:r>
            <a:endParaRPr/>
          </a:p>
          <a:p>
            <a:pPr indent="-182880" lvl="1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The majority of these </a:t>
            </a:r>
            <a:r>
              <a:rPr lang="en-US"/>
              <a:t>projects</a:t>
            </a:r>
            <a:r>
              <a:rPr lang="en-US"/>
              <a:t> do not use color displays or play the theme, so I want to create a version that displays the classic Tetris block colors and plays a simple version of the theme tune</a:t>
            </a:r>
            <a:endParaRPr/>
          </a:p>
          <a:p>
            <a:pPr indent="-179387" lvl="2" marL="6858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 sz="1800"/>
              <a:t>I will play the theme using a passive piezo buzzer (idea from </a:t>
            </a:r>
            <a:r>
              <a:rPr lang="en-US" sz="1800" u="sng">
                <a:solidFill>
                  <a:schemeClr val="hlink"/>
                </a:solidFill>
                <a:hlinkClick r:id="rId4"/>
              </a:rPr>
              <a:t>https://youtu.be/PQ-R4jSbwAo</a:t>
            </a:r>
            <a:r>
              <a:rPr lang="en-US" sz="1800"/>
              <a:t>)</a:t>
            </a:r>
            <a:endParaRPr sz="1800"/>
          </a:p>
          <a:p>
            <a:pPr indent="-182880" lvl="1" marL="45720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800"/>
              <a:buChar char="▪"/>
            </a:pPr>
            <a:r>
              <a:rPr lang="en-US"/>
              <a:t>I also want to incorporate 6 buttons instead of the typical 4 or 5 to give the game more functionality (buttons mirroring the functionality of NES Tetris)</a:t>
            </a:r>
            <a:endParaRPr sz="1800"/>
          </a:p>
        </p:txBody>
      </p:sp>
      <p:pic>
        <p:nvPicPr>
          <p:cNvPr id="400" name="Google Shape;40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5627" y="556275"/>
            <a:ext cx="4294376" cy="264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1" name="Google Shape;401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93825" y="2991125"/>
            <a:ext cx="3191800" cy="279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2" name="Google Shape;40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20823" y="4323850"/>
            <a:ext cx="2495575" cy="181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15"/>
          <p:cNvSpPr txBox="1"/>
          <p:nvPr>
            <p:ph type="title"/>
          </p:nvPr>
        </p:nvSpPr>
        <p:spPr>
          <a:xfrm>
            <a:off x="609600" y="2286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System Block Diagram</a:t>
            </a:r>
            <a:endParaRPr/>
          </a:p>
        </p:txBody>
      </p:sp>
      <p:sp>
        <p:nvSpPr>
          <p:cNvPr id="408" name="Google Shape;408;p15"/>
          <p:cNvSpPr/>
          <p:nvPr/>
        </p:nvSpPr>
        <p:spPr>
          <a:xfrm>
            <a:off x="4545075" y="1736100"/>
            <a:ext cx="3105600" cy="33858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PocketBeagle</a:t>
            </a:r>
            <a:endParaRPr/>
          </a:p>
        </p:txBody>
      </p:sp>
      <p:sp>
        <p:nvSpPr>
          <p:cNvPr id="409" name="Google Shape;409;p15"/>
          <p:cNvSpPr/>
          <p:nvPr/>
        </p:nvSpPr>
        <p:spPr>
          <a:xfrm>
            <a:off x="8823925" y="38913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Piezo Buzzer (PS1240)</a:t>
            </a:r>
            <a:endParaRPr/>
          </a:p>
        </p:txBody>
      </p:sp>
      <p:sp>
        <p:nvSpPr>
          <p:cNvPr id="410" name="Google Shape;410;p15"/>
          <p:cNvSpPr/>
          <p:nvPr/>
        </p:nvSpPr>
        <p:spPr>
          <a:xfrm>
            <a:off x="8823925" y="17361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2.8” TFT LCD (ILI9341)</a:t>
            </a:r>
            <a:endParaRPr/>
          </a:p>
        </p:txBody>
      </p:sp>
      <p:sp>
        <p:nvSpPr>
          <p:cNvPr id="411" name="Google Shape;411;p15"/>
          <p:cNvSpPr/>
          <p:nvPr/>
        </p:nvSpPr>
        <p:spPr>
          <a:xfrm>
            <a:off x="1335425" y="38913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Button x6</a:t>
            </a:r>
            <a:endParaRPr/>
          </a:p>
        </p:txBody>
      </p:sp>
      <p:sp>
        <p:nvSpPr>
          <p:cNvPr id="412" name="Google Shape;412;p15"/>
          <p:cNvSpPr txBox="1"/>
          <p:nvPr/>
        </p:nvSpPr>
        <p:spPr>
          <a:xfrm>
            <a:off x="6389100" y="1920450"/>
            <a:ext cx="1261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SPI0, 3.3V, GND (P1.6, P1.8, P1.10, P1.12, P1.14, P1.16)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13" name="Google Shape;413;p15"/>
          <p:cNvSpPr txBox="1"/>
          <p:nvPr/>
        </p:nvSpPr>
        <p:spPr>
          <a:xfrm>
            <a:off x="6389100" y="4329600"/>
            <a:ext cx="126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PWM1A (P2.1)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14" name="Google Shape;414;p15"/>
          <p:cNvSpPr txBox="1"/>
          <p:nvPr/>
        </p:nvSpPr>
        <p:spPr>
          <a:xfrm>
            <a:off x="4541400" y="4329600"/>
            <a:ext cx="126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6 GPIO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(P2.25, P2.27, P2.29, P2.31, P2.33, P2.35)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415" name="Google Shape;415;p15"/>
          <p:cNvCxnSpPr>
            <a:stCxn id="412" idx="3"/>
            <a:endCxn id="410" idx="1"/>
          </p:cNvCxnSpPr>
          <p:nvPr/>
        </p:nvCxnSpPr>
        <p:spPr>
          <a:xfrm>
            <a:off x="7650600" y="2351400"/>
            <a:ext cx="117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15"/>
          <p:cNvCxnSpPr>
            <a:stCxn id="413" idx="3"/>
            <a:endCxn id="409" idx="1"/>
          </p:cNvCxnSpPr>
          <p:nvPr/>
        </p:nvCxnSpPr>
        <p:spPr>
          <a:xfrm>
            <a:off x="7650600" y="4506600"/>
            <a:ext cx="117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" name="Google Shape;417;p15"/>
          <p:cNvCxnSpPr>
            <a:stCxn id="411" idx="3"/>
            <a:endCxn id="414" idx="1"/>
          </p:cNvCxnSpPr>
          <p:nvPr/>
        </p:nvCxnSpPr>
        <p:spPr>
          <a:xfrm>
            <a:off x="3371825" y="4506600"/>
            <a:ext cx="116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16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Power Block Diagram</a:t>
            </a:r>
            <a:endParaRPr/>
          </a:p>
        </p:txBody>
      </p:sp>
      <p:sp>
        <p:nvSpPr>
          <p:cNvPr id="423" name="Google Shape;423;p16"/>
          <p:cNvSpPr/>
          <p:nvPr/>
        </p:nvSpPr>
        <p:spPr>
          <a:xfrm>
            <a:off x="4545075" y="1736100"/>
            <a:ext cx="3105600" cy="33858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PocketBeagle</a:t>
            </a:r>
            <a:endParaRPr/>
          </a:p>
        </p:txBody>
      </p:sp>
      <p:sp>
        <p:nvSpPr>
          <p:cNvPr id="424" name="Google Shape;424;p16"/>
          <p:cNvSpPr/>
          <p:nvPr/>
        </p:nvSpPr>
        <p:spPr>
          <a:xfrm>
            <a:off x="8823925" y="38913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Piezo Buzzer (PS1240)</a:t>
            </a:r>
            <a:endParaRPr/>
          </a:p>
        </p:txBody>
      </p:sp>
      <p:sp>
        <p:nvSpPr>
          <p:cNvPr id="425" name="Google Shape;425;p16"/>
          <p:cNvSpPr/>
          <p:nvPr/>
        </p:nvSpPr>
        <p:spPr>
          <a:xfrm>
            <a:off x="8823925" y="17361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2.8” TFT LCD (ILI9341)</a:t>
            </a:r>
            <a:endParaRPr/>
          </a:p>
        </p:txBody>
      </p:sp>
      <p:sp>
        <p:nvSpPr>
          <p:cNvPr id="426" name="Google Shape;426;p16"/>
          <p:cNvSpPr/>
          <p:nvPr/>
        </p:nvSpPr>
        <p:spPr>
          <a:xfrm>
            <a:off x="1335425" y="3891300"/>
            <a:ext cx="2036400" cy="1230600"/>
          </a:xfrm>
          <a:prstGeom prst="roundRect">
            <a:avLst>
              <a:gd fmla="val 5902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Button x6</a:t>
            </a:r>
            <a:endParaRPr/>
          </a:p>
        </p:txBody>
      </p:sp>
      <p:sp>
        <p:nvSpPr>
          <p:cNvPr id="427" name="Google Shape;427;p16"/>
          <p:cNvSpPr txBox="1"/>
          <p:nvPr/>
        </p:nvSpPr>
        <p:spPr>
          <a:xfrm>
            <a:off x="6389100" y="1920450"/>
            <a:ext cx="1261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SPI0, 3.3V, GND (P1.6, P1.8, P1.10, P1.12, P1.14, P1.16)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28" name="Google Shape;428;p16"/>
          <p:cNvSpPr txBox="1"/>
          <p:nvPr/>
        </p:nvSpPr>
        <p:spPr>
          <a:xfrm>
            <a:off x="6389100" y="4329600"/>
            <a:ext cx="126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PWM1A (P2.1)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29" name="Google Shape;429;p16"/>
          <p:cNvSpPr txBox="1"/>
          <p:nvPr/>
        </p:nvSpPr>
        <p:spPr>
          <a:xfrm>
            <a:off x="4541400" y="4329600"/>
            <a:ext cx="126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6 GPIO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(P2.25, P2.27, P2.29, P2.31, P2.33, P2.35)</a:t>
            </a:r>
            <a:endParaRPr sz="1100">
              <a:solidFill>
                <a:schemeClr val="dk1"/>
              </a:solidFill>
            </a:endParaRPr>
          </a:p>
        </p:txBody>
      </p:sp>
      <p:cxnSp>
        <p:nvCxnSpPr>
          <p:cNvPr id="430" name="Google Shape;430;p16"/>
          <p:cNvCxnSpPr>
            <a:stCxn id="427" idx="3"/>
            <a:endCxn id="425" idx="1"/>
          </p:cNvCxnSpPr>
          <p:nvPr/>
        </p:nvCxnSpPr>
        <p:spPr>
          <a:xfrm>
            <a:off x="7650600" y="2351400"/>
            <a:ext cx="117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1" name="Google Shape;431;p16"/>
          <p:cNvCxnSpPr>
            <a:stCxn id="428" idx="3"/>
            <a:endCxn id="424" idx="1"/>
          </p:cNvCxnSpPr>
          <p:nvPr/>
        </p:nvCxnSpPr>
        <p:spPr>
          <a:xfrm>
            <a:off x="7650600" y="4506600"/>
            <a:ext cx="1173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2" name="Google Shape;432;p16"/>
          <p:cNvCxnSpPr>
            <a:stCxn id="426" idx="3"/>
            <a:endCxn id="429" idx="1"/>
          </p:cNvCxnSpPr>
          <p:nvPr/>
        </p:nvCxnSpPr>
        <p:spPr>
          <a:xfrm>
            <a:off x="3371825" y="4506600"/>
            <a:ext cx="116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3" name="Google Shape;433;p16"/>
          <p:cNvSpPr txBox="1"/>
          <p:nvPr/>
        </p:nvSpPr>
        <p:spPr>
          <a:xfrm>
            <a:off x="7700288" y="2070900"/>
            <a:ext cx="10740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3.3V, ≤150mA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34" name="Google Shape;434;p16"/>
          <p:cNvSpPr txBox="1"/>
          <p:nvPr/>
        </p:nvSpPr>
        <p:spPr>
          <a:xfrm>
            <a:off x="7700288" y="4226100"/>
            <a:ext cx="10740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3.3V, ≤5mA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35" name="Google Shape;435;p16"/>
          <p:cNvSpPr txBox="1"/>
          <p:nvPr/>
        </p:nvSpPr>
        <p:spPr>
          <a:xfrm>
            <a:off x="3419600" y="4226100"/>
            <a:ext cx="1074000" cy="2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3.3V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17"/>
          <p:cNvSpPr txBox="1"/>
          <p:nvPr>
            <p:ph type="title"/>
          </p:nvPr>
        </p:nvSpPr>
        <p:spPr>
          <a:xfrm>
            <a:off x="609600" y="228600"/>
            <a:ext cx="10972800" cy="9144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6F8B"/>
              </a:buClr>
              <a:buSzPts val="3200"/>
              <a:buFont typeface="Arial"/>
              <a:buNone/>
            </a:pPr>
            <a:r>
              <a:rPr lang="en-US"/>
              <a:t>Components / Budget</a:t>
            </a:r>
            <a:endParaRPr/>
          </a:p>
        </p:txBody>
      </p:sp>
      <p:graphicFrame>
        <p:nvGraphicFramePr>
          <p:cNvPr id="441" name="Google Shape;441;p17"/>
          <p:cNvGraphicFramePr/>
          <p:nvPr/>
        </p:nvGraphicFramePr>
        <p:xfrm>
          <a:off x="609600" y="12954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{034605AD-2B10-4317-823C-AECD6DC43E04}</a:tableStyleId>
              </a:tblPr>
              <a:tblGrid>
                <a:gridCol w="7675975"/>
                <a:gridCol w="1934175"/>
                <a:gridCol w="136267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Component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EDES301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 to Buy?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Cost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SPI Screen: </a:t>
                      </a:r>
                      <a:r>
                        <a:rPr lang="en-US" sz="1800" u="sng">
                          <a:solidFill>
                            <a:schemeClr val="hlink"/>
                          </a:solidFill>
                          <a:hlinkClick r:id="rId3"/>
                        </a:rPr>
                        <a:t>https://www.adafruit.com/product/1770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$29.95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Piezo Buzzer: </a:t>
                      </a:r>
                      <a:r>
                        <a:rPr lang="en-US" sz="1800" u="sng">
                          <a:solidFill>
                            <a:schemeClr val="hlink"/>
                          </a:solidFill>
                          <a:hlinkClick r:id="rId4"/>
                        </a:rPr>
                        <a:t>https://www.adafruit.com/product/160</a:t>
                      </a:r>
                      <a:endParaRPr sz="25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Yes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$1.50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6x Buttons: </a:t>
                      </a:r>
                      <a:r>
                        <a:rPr lang="en-US" sz="1800" u="sng">
                          <a:solidFill>
                            <a:schemeClr val="hlink"/>
                          </a:solidFill>
                          <a:hlinkClick r:id="rId5"/>
                        </a:rPr>
                        <a:t>https://www.adafruit.com/product/1119</a:t>
                      </a:r>
                      <a:endParaRPr sz="25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No (from OEDK)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$2.50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DiamondGrid">
      <a:dk1>
        <a:srgbClr val="2D2E2D"/>
      </a:dk1>
      <a:lt1>
        <a:srgbClr val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amond Grid 16x9">
  <a:themeElements>
    <a:clrScheme name="Custom 3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